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3" r:id="rId5"/>
    <p:sldId id="282" r:id="rId6"/>
    <p:sldId id="263" r:id="rId7"/>
    <p:sldId id="264" r:id="rId8"/>
    <p:sldId id="265" r:id="rId9"/>
    <p:sldId id="266" r:id="rId10"/>
    <p:sldId id="268" r:id="rId11"/>
    <p:sldId id="267" r:id="rId12"/>
    <p:sldId id="262" r:id="rId13"/>
    <p:sldId id="257" r:id="rId14"/>
    <p:sldId id="269" r:id="rId15"/>
    <p:sldId id="258" r:id="rId16"/>
    <p:sldId id="259" r:id="rId17"/>
    <p:sldId id="260" r:id="rId18"/>
    <p:sldId id="261" r:id="rId19"/>
    <p:sldId id="270" r:id="rId20"/>
    <p:sldId id="271" r:id="rId21"/>
    <p:sldId id="272" r:id="rId22"/>
    <p:sldId id="273" r:id="rId23"/>
    <p:sldId id="278" r:id="rId24"/>
    <p:sldId id="279" r:id="rId25"/>
    <p:sldId id="274" r:id="rId26"/>
    <p:sldId id="275" r:id="rId27"/>
    <p:sldId id="276" r:id="rId28"/>
    <p:sldId id="277" r:id="rId2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61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11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213B7-7849-48AD-B798-AB3A8C9ACB65}" type="datetimeFigureOut">
              <a:rPr lang="pt-BR" smtClean="0"/>
              <a:pPr/>
              <a:t>09/05/2012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BED64-D091-48F3-BB98-3E5949CF29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252536" y="1412776"/>
            <a:ext cx="9793088" cy="2304255"/>
          </a:xfrm>
        </p:spPr>
        <p:txBody>
          <a:bodyPr>
            <a:normAutofit/>
          </a:bodyPr>
          <a:lstStyle/>
          <a:p>
            <a:r>
              <a:rPr lang="pt-BR" sz="6600" b="1" dirty="0" smtClean="0">
                <a:latin typeface="Algerian" pitchFamily="82" charset="0"/>
              </a:rPr>
              <a:t>OS  E V A N G E L H O S</a:t>
            </a:r>
            <a:endParaRPr lang="pt-BR" sz="6600" b="1" dirty="0">
              <a:latin typeface="Algerian" pitchFamily="82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711152"/>
          </a:xfrm>
        </p:spPr>
        <p:txBody>
          <a:bodyPr>
            <a:normAutofit/>
          </a:bodyPr>
          <a:lstStyle/>
          <a:p>
            <a:r>
              <a:rPr lang="pt-BR" sz="8000" b="1" dirty="0" smtClean="0">
                <a:solidFill>
                  <a:schemeClr val="tx1"/>
                </a:solidFill>
                <a:latin typeface="Bwgrki" pitchFamily="2" charset="0"/>
              </a:rPr>
              <a:t>E u a g </a:t>
            </a:r>
            <a:r>
              <a:rPr lang="pt-BR" sz="8000" b="1" dirty="0" err="1" smtClean="0">
                <a:solidFill>
                  <a:schemeClr val="tx1"/>
                </a:solidFill>
                <a:latin typeface="Bwgrki" pitchFamily="2" charset="0"/>
              </a:rPr>
              <a:t>g</a:t>
            </a:r>
            <a:r>
              <a:rPr lang="pt-BR" sz="8000" b="1" dirty="0" smtClean="0">
                <a:solidFill>
                  <a:schemeClr val="tx1"/>
                </a:solidFill>
                <a:latin typeface="Bwgrki" pitchFamily="2" charset="0"/>
              </a:rPr>
              <a:t> e, l i a</a:t>
            </a:r>
            <a:endParaRPr lang="pt-BR" sz="8000" b="1" dirty="0">
              <a:solidFill>
                <a:schemeClr val="tx1"/>
              </a:solidFill>
              <a:latin typeface="Bwgrk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-571500"/>
            <a:ext cx="8229600" cy="114300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 hangingPunct="0">
              <a:buNone/>
            </a:pPr>
            <a:r>
              <a:rPr lang="pt-BR" sz="4400" dirty="0" smtClean="0"/>
              <a:t>como é capaz de sorrir de Pedro que promete defendê-lo com a própria vida e é bastante forte para se entregar nas mãos de Judas qual manso cordeiro; como traz a vida plena na morte, vê sua gloria na humilhação, a vitória na derrota; como, de mãos atadas, está muito mais livre do que aqueles que o prenderam e seus subalternos;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lnSpcReduction="10000"/>
          </a:bodyPr>
          <a:lstStyle/>
          <a:p>
            <a:pPr algn="ctr" hangingPunct="0">
              <a:buNone/>
            </a:pPr>
            <a:r>
              <a:rPr lang="pt-BR" sz="4400" dirty="0" smtClean="0"/>
              <a:t>como, rei de palhaçada, pode se dizer rei sem subalternos, mas rei de verdade e da Verdade; como, ao vinagre do ódio gratuito, responde com amor gratuito; como, morrendo entre os homens crucificados, comunica a vida, o sangue e a água, o espírito que é o dar a vida e a fonte do amor, mina interior a jorrar para a vida eterna. Amem!</a:t>
            </a:r>
          </a:p>
          <a:p>
            <a:pPr algn="ctr" hangingPunct="0">
              <a:buNone/>
            </a:pPr>
            <a:endParaRPr lang="pt-BR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MOVIMENTOS RELIGIOSOS</a:t>
            </a:r>
            <a:br>
              <a:rPr lang="pt-BR" dirty="0" smtClean="0"/>
            </a:br>
            <a:r>
              <a:rPr lang="pt-BR" dirty="0" smtClean="0"/>
              <a:t>NO TEMPO DE JESUS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0" y="1340769"/>
          <a:ext cx="9144000" cy="5517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58256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FARISEUS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SADUCEUS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ESSÊNIOS</a:t>
                      </a:r>
                      <a:endParaRPr lang="pt-BR" sz="2800" dirty="0"/>
                    </a:p>
                  </a:txBody>
                  <a:tcPr/>
                </a:tc>
              </a:tr>
              <a:tr h="106232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QUEM?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Escribas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S. </a:t>
                      </a:r>
                      <a:r>
                        <a:rPr lang="pt-BR" sz="2800" dirty="0" err="1" smtClean="0"/>
                        <a:t>Sacerd</a:t>
                      </a:r>
                      <a:r>
                        <a:rPr lang="pt-BR" sz="2800" dirty="0" smtClean="0"/>
                        <a:t>. e Anciãos</a:t>
                      </a:r>
                      <a:r>
                        <a:rPr lang="pt-BR" sz="2800" baseline="0" dirty="0" smtClean="0"/>
                        <a:t> 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err="1" smtClean="0"/>
                        <a:t>Enclausura-dos</a:t>
                      </a:r>
                      <a:endParaRPr lang="pt-BR" sz="2800" dirty="0"/>
                    </a:p>
                  </a:txBody>
                  <a:tcPr/>
                </a:tc>
              </a:tr>
              <a:tr h="106232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C/ OS ROMANOS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Acomodados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Amigos 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Fora do horizonte</a:t>
                      </a:r>
                      <a:endParaRPr lang="pt-BR" sz="2800" dirty="0"/>
                    </a:p>
                  </a:txBody>
                  <a:tcPr/>
                </a:tc>
              </a:tr>
              <a:tr h="58256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ECONOMIA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Pobres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Ricos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Pobres</a:t>
                      </a:r>
                      <a:endParaRPr lang="pt-BR" sz="2800" dirty="0"/>
                    </a:p>
                  </a:txBody>
                  <a:tcPr/>
                </a:tc>
              </a:tr>
              <a:tr h="58256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C/ O POVO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populares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odiados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respeitados</a:t>
                      </a:r>
                      <a:endParaRPr lang="pt-BR" sz="2800" dirty="0"/>
                    </a:p>
                  </a:txBody>
                  <a:tcPr/>
                </a:tc>
              </a:tr>
              <a:tr h="58256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</a:t>
                      </a:r>
                      <a:r>
                        <a:rPr lang="pt-BR" sz="2800" baseline="0" dirty="0" smtClean="0"/>
                        <a:t> LEI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10 + 603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Só os 10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Rigor total</a:t>
                      </a:r>
                      <a:endParaRPr lang="pt-BR" sz="2800" dirty="0"/>
                    </a:p>
                  </a:txBody>
                  <a:tcPr/>
                </a:tc>
              </a:tr>
              <a:tr h="1062324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RESSURREI-ÇÃO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Sim, no final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Morreu, acabou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Já</a:t>
                      </a:r>
                      <a:endParaRPr lang="pt-BR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DATAS DO NOVO TESTAMENTO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6166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t-BR" sz="3800" b="1" dirty="0" smtClean="0"/>
              <a:t>Datas     Acontecimentos</a:t>
            </a:r>
            <a:endParaRPr lang="pt-BR" sz="3800" dirty="0" smtClean="0"/>
          </a:p>
          <a:p>
            <a:pPr>
              <a:buNone/>
            </a:pPr>
            <a:r>
              <a:rPr lang="pt-BR" sz="3800" dirty="0" smtClean="0"/>
              <a:t>   30       Morte-Ressurreição de Jesus.</a:t>
            </a:r>
          </a:p>
          <a:p>
            <a:pPr>
              <a:buNone/>
            </a:pPr>
            <a:r>
              <a:rPr lang="pt-BR" sz="3800" dirty="0" smtClean="0"/>
              <a:t>   35       Conversão de Paulo.</a:t>
            </a:r>
          </a:p>
          <a:p>
            <a:pPr>
              <a:buNone/>
            </a:pPr>
            <a:r>
              <a:rPr lang="pt-BR" sz="3800" dirty="0" smtClean="0"/>
              <a:t>   49       Judeus expulsos de Roma.</a:t>
            </a:r>
          </a:p>
          <a:p>
            <a:pPr>
              <a:buNone/>
            </a:pPr>
            <a:r>
              <a:rPr lang="pt-BR" sz="3800" dirty="0" smtClean="0"/>
              <a:t>   54       Judeus podem voltar/ Cartas de Paulo.</a:t>
            </a:r>
          </a:p>
          <a:p>
            <a:pPr>
              <a:buNone/>
            </a:pPr>
            <a:r>
              <a:rPr lang="pt-BR" sz="3800" dirty="0" smtClean="0"/>
              <a:t>   64       Perseguição em Roma.</a:t>
            </a:r>
          </a:p>
          <a:p>
            <a:pPr>
              <a:buNone/>
            </a:pPr>
            <a:r>
              <a:rPr lang="pt-BR" sz="3800" dirty="0" smtClean="0"/>
              <a:t>   66       Guerra judaica/  </a:t>
            </a:r>
            <a:r>
              <a:rPr lang="pt-BR" sz="3800" b="1" dirty="0" smtClean="0"/>
              <a:t>67</a:t>
            </a:r>
            <a:r>
              <a:rPr lang="pt-BR" sz="3800" dirty="0" smtClean="0"/>
              <a:t> </a:t>
            </a:r>
            <a:r>
              <a:rPr lang="pt-BR" sz="3800" b="1" dirty="0" smtClean="0">
                <a:latin typeface="Algerian" pitchFamily="82" charset="0"/>
              </a:rPr>
              <a:t>Marcos</a:t>
            </a:r>
          </a:p>
          <a:p>
            <a:pPr>
              <a:buNone/>
            </a:pPr>
            <a:r>
              <a:rPr lang="pt-BR" sz="3800" dirty="0" smtClean="0"/>
              <a:t>   70       Destruição de Jerusalém.</a:t>
            </a:r>
          </a:p>
          <a:p>
            <a:pPr>
              <a:buNone/>
            </a:pPr>
            <a:r>
              <a:rPr lang="pt-BR" sz="3800" dirty="0" smtClean="0"/>
              <a:t>   </a:t>
            </a:r>
            <a:r>
              <a:rPr lang="pt-BR" sz="3800" b="1" dirty="0" smtClean="0"/>
              <a:t>85</a:t>
            </a:r>
            <a:r>
              <a:rPr lang="pt-BR" sz="3800" dirty="0" smtClean="0"/>
              <a:t>       Decreto de </a:t>
            </a:r>
            <a:r>
              <a:rPr lang="pt-BR" sz="3800" dirty="0" err="1" smtClean="0"/>
              <a:t>Jâmnia</a:t>
            </a:r>
            <a:r>
              <a:rPr lang="pt-BR" sz="3800" dirty="0" smtClean="0"/>
              <a:t>: cristãos são excluídos.        	     Evangelhos </a:t>
            </a:r>
            <a:r>
              <a:rPr lang="pt-BR" sz="3800" b="1" dirty="0" smtClean="0">
                <a:latin typeface="Algerian" pitchFamily="82" charset="0"/>
              </a:rPr>
              <a:t>Mateus</a:t>
            </a:r>
            <a:r>
              <a:rPr lang="pt-BR" sz="3800" dirty="0" smtClean="0"/>
              <a:t> e </a:t>
            </a:r>
            <a:r>
              <a:rPr lang="pt-BR" sz="3800" b="1" dirty="0" smtClean="0">
                <a:latin typeface="Algerian" pitchFamily="82" charset="0"/>
              </a:rPr>
              <a:t>Lucas</a:t>
            </a:r>
            <a:r>
              <a:rPr lang="pt-BR" sz="3800" dirty="0" smtClean="0"/>
              <a:t>.</a:t>
            </a:r>
          </a:p>
          <a:p>
            <a:pPr>
              <a:buNone/>
            </a:pPr>
            <a:r>
              <a:rPr lang="pt-BR" sz="3800" dirty="0" smtClean="0"/>
              <a:t>   </a:t>
            </a:r>
            <a:r>
              <a:rPr lang="pt-BR" sz="3800" b="1" dirty="0" smtClean="0"/>
              <a:t>90</a:t>
            </a:r>
            <a:r>
              <a:rPr lang="pt-BR" sz="3800" dirty="0" smtClean="0"/>
              <a:t>       Culto imperial. “</a:t>
            </a:r>
            <a:r>
              <a:rPr lang="pt-BR" sz="3800" dirty="0" err="1" smtClean="0"/>
              <a:t>Religio</a:t>
            </a:r>
            <a:r>
              <a:rPr lang="pt-BR" sz="3800" dirty="0" smtClean="0"/>
              <a:t> </a:t>
            </a:r>
            <a:r>
              <a:rPr lang="pt-BR" sz="3800" dirty="0" err="1" smtClean="0"/>
              <a:t>illicita</a:t>
            </a:r>
            <a:r>
              <a:rPr lang="pt-BR" sz="3800" dirty="0" smtClean="0"/>
              <a:t>”. </a:t>
            </a:r>
            <a:r>
              <a:rPr lang="pt-BR" sz="3800" b="1" dirty="0" smtClean="0">
                <a:latin typeface="Algerian" pitchFamily="82" charset="0"/>
              </a:rPr>
              <a:t>João</a:t>
            </a:r>
          </a:p>
          <a:p>
            <a:pPr>
              <a:buNone/>
            </a:pPr>
            <a:endParaRPr lang="pt-BR" sz="3800" b="1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Autofit/>
          </a:bodyPr>
          <a:lstStyle/>
          <a:p>
            <a:r>
              <a:rPr lang="pt-BR" sz="4800" b="1" dirty="0" smtClean="0"/>
              <a:t>Como foram escritos os Evangelhos</a:t>
            </a:r>
            <a:br>
              <a:rPr lang="pt-BR" sz="4800" b="1" dirty="0" smtClean="0"/>
            </a:br>
            <a:endParaRPr lang="pt-BR" sz="48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5445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4400" b="1" dirty="0" err="1" smtClean="0"/>
              <a:t>Lc</a:t>
            </a:r>
            <a:r>
              <a:rPr lang="pt-BR" sz="4400" b="1" dirty="0" smtClean="0"/>
              <a:t> 1,1-4</a:t>
            </a:r>
          </a:p>
          <a:p>
            <a:pPr algn="ctr">
              <a:buNone/>
            </a:pPr>
            <a:r>
              <a:rPr lang="pt-BR" sz="4400" dirty="0" smtClean="0"/>
              <a:t>4 ETAPAS: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pt-BR" sz="4400" dirty="0" smtClean="0"/>
              <a:t>Os acontecimentos  Ano 30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pt-BR" sz="4400" dirty="0" smtClean="0"/>
              <a:t>Tradições orais (Pregação)  30-50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pt-BR" sz="4400" dirty="0" smtClean="0"/>
              <a:t>Escritos esparsos  50-70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pt-BR" sz="4400" dirty="0" smtClean="0"/>
              <a:t>Os Evangelhos atuais  67-90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COMPARANDO OS EVANGELHOS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BR" b="1" dirty="0"/>
              <a:t> </a:t>
            </a:r>
            <a:endParaRPr lang="pt-BR" dirty="0"/>
          </a:p>
          <a:p>
            <a:pPr>
              <a:buNone/>
            </a:pP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" y="908720"/>
          <a:ext cx="9144000" cy="594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589085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MARCOS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MATEUS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LUCAS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JOÃO</a:t>
                      </a:r>
                      <a:endParaRPr lang="pt-BR" sz="2400" dirty="0"/>
                    </a:p>
                  </a:txBody>
                  <a:tcPr/>
                </a:tc>
              </a:tr>
              <a:tr h="5360195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COMUNI-DADE</a:t>
                      </a:r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r>
                        <a:rPr lang="pt-BR" sz="2400" dirty="0" smtClean="0"/>
                        <a:t>IGREJA</a:t>
                      </a:r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r>
                        <a:rPr lang="pt-BR" sz="2400" dirty="0" smtClean="0"/>
                        <a:t>REINO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err="1" smtClean="0"/>
                        <a:t>Galileus</a:t>
                      </a:r>
                      <a:r>
                        <a:rPr lang="pt-BR" sz="2400" dirty="0" smtClean="0"/>
                        <a:t> e Gentios.</a:t>
                      </a:r>
                      <a:r>
                        <a:rPr lang="pt-BR" sz="2400" baseline="0" dirty="0" smtClean="0"/>
                        <a:t>  “Discípulos” “Casa” “Seguem” “Reino de Deus”.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Judeus </a:t>
                      </a:r>
                      <a:r>
                        <a:rPr lang="pt-BR" sz="2400" dirty="0" err="1" smtClean="0"/>
                        <a:t>com-petindo</a:t>
                      </a:r>
                      <a:r>
                        <a:rPr lang="pt-BR" sz="2400" dirty="0" smtClean="0"/>
                        <a:t> c/ o ‘</a:t>
                      </a:r>
                      <a:r>
                        <a:rPr lang="pt-BR" sz="2400" dirty="0" err="1" smtClean="0"/>
                        <a:t>Judaismo</a:t>
                      </a:r>
                      <a:r>
                        <a:rPr lang="pt-BR" sz="2400" dirty="0" smtClean="0"/>
                        <a:t> Formativo’. “Igreja”,</a:t>
                      </a:r>
                      <a:r>
                        <a:rPr lang="pt-BR" sz="2400" baseline="0" dirty="0" smtClean="0"/>
                        <a:t> “Reino dos Céus”.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Gentios, paulinos. Sob </a:t>
                      </a:r>
                      <a:r>
                        <a:rPr lang="pt-BR" sz="2400" dirty="0" err="1" smtClean="0"/>
                        <a:t>suspei-ta</a:t>
                      </a:r>
                      <a:r>
                        <a:rPr lang="pt-BR" sz="2400" dirty="0" smtClean="0"/>
                        <a:t> de </a:t>
                      </a:r>
                      <a:r>
                        <a:rPr lang="pt-BR" sz="2400" dirty="0" err="1" smtClean="0"/>
                        <a:t>antiju-daísmo</a:t>
                      </a:r>
                      <a:r>
                        <a:rPr lang="pt-BR" sz="2400" dirty="0" smtClean="0"/>
                        <a:t>. Carismática, feminista, dos pobres, dos ‘</a:t>
                      </a:r>
                      <a:r>
                        <a:rPr lang="pt-BR" sz="2400" dirty="0" err="1" smtClean="0"/>
                        <a:t>pecado-res</a:t>
                      </a:r>
                      <a:r>
                        <a:rPr lang="pt-BR" sz="2400" dirty="0" smtClean="0"/>
                        <a:t>’ </a:t>
                      </a:r>
                      <a:r>
                        <a:rPr lang="pt-BR" sz="2400" dirty="0" err="1" smtClean="0"/>
                        <a:t>excluí-dos</a:t>
                      </a:r>
                      <a:r>
                        <a:rPr lang="pt-BR" sz="2400" dirty="0" smtClean="0"/>
                        <a:t>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Judeus, samaritanos, gentios, em conflito com o ‘Judaísmo Formativo’.</a:t>
                      </a:r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pt-BR" dirty="0" smtClean="0"/>
              <a:t>COMPARANDO OS EVANGELHOS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0" y="980728"/>
          <a:ext cx="9144000" cy="587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574217">
                <a:tc>
                  <a:txBody>
                    <a:bodyPr/>
                    <a:lstStyle/>
                    <a:p>
                      <a:pPr algn="ctr"/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MARCOS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MATEUS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LUCAS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JOÃO</a:t>
                      </a:r>
                      <a:endParaRPr lang="pt-BR" sz="2800" dirty="0"/>
                    </a:p>
                  </a:txBody>
                  <a:tcPr/>
                </a:tc>
              </a:tr>
              <a:tr h="5303055"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MINISTÉ-RIOS</a:t>
                      </a:r>
                    </a:p>
                    <a:p>
                      <a:pPr algn="ctr"/>
                      <a:endParaRPr lang="pt-BR" sz="2800" dirty="0" smtClean="0"/>
                    </a:p>
                    <a:p>
                      <a:pPr algn="ctr"/>
                      <a:r>
                        <a:rPr lang="pt-BR" sz="2800" dirty="0" smtClean="0"/>
                        <a:t>APÓSTO-LOS</a:t>
                      </a:r>
                    </a:p>
                    <a:p>
                      <a:pPr algn="ctr"/>
                      <a:endParaRPr lang="pt-BR" sz="2800" dirty="0" smtClean="0"/>
                    </a:p>
                    <a:p>
                      <a:pPr algn="ctr"/>
                      <a:r>
                        <a:rPr lang="pt-BR" sz="2800" dirty="0" smtClean="0"/>
                        <a:t>OS DOZE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Criticados,Só pensam em poder e riqueza. Outros seguem melhor.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Advertidos mas </a:t>
                      </a:r>
                      <a:r>
                        <a:rPr lang="pt-BR" sz="2800" dirty="0" err="1" smtClean="0"/>
                        <a:t>res-peitados</a:t>
                      </a:r>
                      <a:r>
                        <a:rPr lang="pt-BR" sz="2800" dirty="0" smtClean="0"/>
                        <a:t>: Não como reis. Pedro liga-desliga.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Valorizados de modo especial. Tudo passa pelos </a:t>
                      </a:r>
                      <a:r>
                        <a:rPr lang="pt-BR" sz="2800" dirty="0" err="1" smtClean="0"/>
                        <a:t>A-póstolos</a:t>
                      </a:r>
                      <a:r>
                        <a:rPr lang="pt-BR" sz="2800" dirty="0" smtClean="0"/>
                        <a:t>, sem eles não há </a:t>
                      </a:r>
                      <a:r>
                        <a:rPr lang="pt-BR" sz="2800" dirty="0" err="1" smtClean="0"/>
                        <a:t>I-greja</a:t>
                      </a:r>
                      <a:r>
                        <a:rPr lang="pt-BR" sz="2800" dirty="0" smtClean="0"/>
                        <a:t>.</a:t>
                      </a:r>
                      <a:endParaRPr lang="pt-B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dirty="0" smtClean="0"/>
                        <a:t>Ignorados Só vale ser discípulo. Não </a:t>
                      </a:r>
                      <a:r>
                        <a:rPr lang="pt-BR" sz="2800" dirty="0" err="1" smtClean="0"/>
                        <a:t>que-rem</a:t>
                      </a:r>
                      <a:r>
                        <a:rPr lang="pt-BR" sz="2800" dirty="0" smtClean="0"/>
                        <a:t> que Jesus lhes lave os pés.</a:t>
                      </a:r>
                      <a:endParaRPr lang="pt-BR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pt-BR" dirty="0" smtClean="0"/>
              <a:t>COMPARANDO OS EVANGELHOS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0" y="620688"/>
          <a:ext cx="9144000" cy="656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916708">
                <a:tc>
                  <a:txBody>
                    <a:bodyPr/>
                    <a:lstStyle/>
                    <a:p>
                      <a:pPr algn="ctr"/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MARCOS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MATEUS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LUCAS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JOÃO</a:t>
                      </a:r>
                      <a:endParaRPr lang="pt-BR" sz="2400" dirty="0"/>
                    </a:p>
                  </a:txBody>
                  <a:tcPr/>
                </a:tc>
              </a:tr>
              <a:tr h="5645725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C/ O JUDAÍS-MO: A “LEI”,</a:t>
                      </a:r>
                    </a:p>
                    <a:p>
                      <a:pPr algn="ctr"/>
                      <a:r>
                        <a:rPr lang="pt-BR" sz="2400" dirty="0" smtClean="0"/>
                        <a:t> “A MÃE E OS IRMÃOS DE JESUS”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Não </a:t>
                      </a:r>
                      <a:r>
                        <a:rPr lang="pt-BR" sz="2400" dirty="0" err="1" smtClean="0"/>
                        <a:t>enten-dem</a:t>
                      </a:r>
                      <a:r>
                        <a:rPr lang="pt-BR" sz="2400" dirty="0" smtClean="0"/>
                        <a:t> Jesus. Não entram. Tradições humanas fazem abandonar a Lei. Os inimigos vêm de Jerusalém.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A Lei não </a:t>
                      </a:r>
                      <a:r>
                        <a:rPr lang="pt-BR" sz="2400" dirty="0" err="1" smtClean="0"/>
                        <a:t>a-cabou</a:t>
                      </a:r>
                      <a:r>
                        <a:rPr lang="pt-BR" sz="2400" dirty="0" smtClean="0"/>
                        <a:t>, chega à plenitude. Tradições</a:t>
                      </a:r>
                      <a:r>
                        <a:rPr lang="pt-BR" sz="2400" baseline="0" dirty="0" smtClean="0"/>
                        <a:t> </a:t>
                      </a:r>
                      <a:r>
                        <a:rPr lang="pt-BR" sz="2400" baseline="0" dirty="0" err="1" smtClean="0"/>
                        <a:t>fa-zem</a:t>
                      </a:r>
                      <a:r>
                        <a:rPr lang="pt-BR" sz="2400" baseline="0" dirty="0" smtClean="0"/>
                        <a:t> </a:t>
                      </a:r>
                      <a:r>
                        <a:rPr lang="pt-BR" sz="2400" baseline="0" dirty="0" err="1" smtClean="0"/>
                        <a:t>desobe-decer</a:t>
                      </a:r>
                      <a:r>
                        <a:rPr lang="pt-BR" sz="2400" baseline="0" dirty="0" smtClean="0"/>
                        <a:t>. Mãe e irmãos são os que </a:t>
                      </a:r>
                      <a:r>
                        <a:rPr lang="pt-BR" sz="2400" baseline="0" dirty="0" err="1" smtClean="0"/>
                        <a:t>fa-zem</a:t>
                      </a:r>
                      <a:r>
                        <a:rPr lang="pt-BR" sz="2400" baseline="0" dirty="0" smtClean="0"/>
                        <a:t>. </a:t>
                      </a:r>
                      <a:r>
                        <a:rPr lang="pt-BR" sz="2400" baseline="0" dirty="0" err="1" smtClean="0"/>
                        <a:t>Fari-seus</a:t>
                      </a:r>
                      <a:r>
                        <a:rPr lang="pt-BR" sz="2400" baseline="0" dirty="0" smtClean="0"/>
                        <a:t> só </a:t>
                      </a:r>
                      <a:r>
                        <a:rPr lang="pt-BR" sz="2400" baseline="0" dirty="0" err="1" smtClean="0"/>
                        <a:t>im-põem</a:t>
                      </a:r>
                      <a:r>
                        <a:rPr lang="pt-BR" sz="2400" baseline="0" dirty="0" smtClean="0"/>
                        <a:t> </a:t>
                      </a:r>
                      <a:r>
                        <a:rPr lang="pt-BR" sz="2400" baseline="0" dirty="0" err="1" smtClean="0"/>
                        <a:t>car-gas</a:t>
                      </a:r>
                      <a:r>
                        <a:rPr lang="pt-BR" sz="2400" baseline="0" dirty="0" smtClean="0"/>
                        <a:t>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Nossa </a:t>
                      </a:r>
                      <a:r>
                        <a:rPr lang="pt-BR" sz="2400" dirty="0" err="1" smtClean="0"/>
                        <a:t>ori-gem</a:t>
                      </a:r>
                      <a:r>
                        <a:rPr lang="pt-BR" sz="2400" dirty="0" smtClean="0"/>
                        <a:t> é o </a:t>
                      </a:r>
                      <a:r>
                        <a:rPr lang="pt-BR" sz="2400" dirty="0" err="1" smtClean="0"/>
                        <a:t>ju-daísmo</a:t>
                      </a:r>
                      <a:r>
                        <a:rPr lang="pt-BR" sz="2400" dirty="0" smtClean="0"/>
                        <a:t>. Mãe é Maria.  Dificuldade c/ os </a:t>
                      </a:r>
                      <a:r>
                        <a:rPr lang="pt-BR" sz="2400" dirty="0" err="1" smtClean="0"/>
                        <a:t>fari-seus</a:t>
                      </a:r>
                      <a:r>
                        <a:rPr lang="pt-BR" sz="2400" dirty="0" smtClean="0"/>
                        <a:t>. Não </a:t>
                      </a:r>
                      <a:r>
                        <a:rPr lang="pt-BR" sz="2400" dirty="0" err="1" smtClean="0"/>
                        <a:t>a-ceitaram</a:t>
                      </a:r>
                      <a:r>
                        <a:rPr lang="pt-BR" sz="2400" dirty="0" smtClean="0"/>
                        <a:t>, por isso, nos  afastamos.  Serão </a:t>
                      </a:r>
                      <a:r>
                        <a:rPr lang="pt-BR" sz="2400" dirty="0" err="1" smtClean="0"/>
                        <a:t>excluí-dos</a:t>
                      </a:r>
                      <a:r>
                        <a:rPr lang="pt-BR" sz="2400" dirty="0" smtClean="0"/>
                        <a:t> no final.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Lei virou ritual vazio, só </a:t>
                      </a:r>
                      <a:r>
                        <a:rPr lang="pt-BR" sz="2400" dirty="0" err="1" smtClean="0"/>
                        <a:t>purifica-ções</a:t>
                      </a:r>
                      <a:r>
                        <a:rPr lang="pt-BR" sz="2400" dirty="0" smtClean="0"/>
                        <a:t>. Mãe de Jesus é o bom </a:t>
                      </a:r>
                      <a:r>
                        <a:rPr lang="pt-BR" sz="2400" dirty="0" err="1" smtClean="0"/>
                        <a:t>judaís-mo</a:t>
                      </a:r>
                      <a:r>
                        <a:rPr lang="pt-BR" sz="2400" dirty="0" smtClean="0"/>
                        <a:t>, que </a:t>
                      </a:r>
                      <a:r>
                        <a:rPr lang="pt-BR" sz="2400" dirty="0" err="1" smtClean="0"/>
                        <a:t>de-ve</a:t>
                      </a:r>
                      <a:r>
                        <a:rPr lang="pt-BR" sz="2400" dirty="0" smtClean="0"/>
                        <a:t> se unir c/ os novos discípulos.</a:t>
                      </a:r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pt-BR" dirty="0" smtClean="0"/>
              <a:t>COMPARANDO OS EVANGELHOS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2" y="836712"/>
          <a:ext cx="9144000" cy="6021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485588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MARCOS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MATEUS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LUCAS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JOÃO</a:t>
                      </a:r>
                      <a:endParaRPr lang="pt-BR" sz="2400" dirty="0"/>
                    </a:p>
                  </a:txBody>
                  <a:tcPr/>
                </a:tc>
              </a:tr>
              <a:tr h="553570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A FIGURA</a:t>
                      </a:r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r>
                        <a:rPr lang="pt-BR" sz="2400" dirty="0" smtClean="0"/>
                        <a:t>DE</a:t>
                      </a:r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endParaRPr lang="pt-BR" sz="2400" dirty="0" smtClean="0"/>
                    </a:p>
                    <a:p>
                      <a:pPr algn="ctr"/>
                      <a:r>
                        <a:rPr lang="pt-BR" sz="2400" dirty="0" smtClean="0"/>
                        <a:t>JESUS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Quem? Filho do homem, humano, Messias, Filho</a:t>
                      </a:r>
                      <a:r>
                        <a:rPr lang="pt-BR" sz="2400" smtClean="0"/>
                        <a:t>, não</a:t>
                      </a:r>
                      <a:r>
                        <a:rPr lang="pt-BR" sz="2400" baseline="0" smtClean="0"/>
                        <a:t> </a:t>
                      </a:r>
                      <a:r>
                        <a:rPr lang="pt-BR" sz="2400" baseline="0" dirty="0" smtClean="0"/>
                        <a:t>de Davi! Servo sofredor, Senhor de Davi. O </a:t>
                      </a:r>
                      <a:r>
                        <a:rPr lang="pt-BR" sz="2400" baseline="0" dirty="0" err="1" smtClean="0"/>
                        <a:t>gen-tio</a:t>
                      </a:r>
                      <a:r>
                        <a:rPr lang="pt-BR" sz="2400" baseline="0" dirty="0" smtClean="0"/>
                        <a:t> </a:t>
                      </a:r>
                      <a:r>
                        <a:rPr lang="pt-BR" sz="2400" baseline="0" dirty="0" err="1" smtClean="0"/>
                        <a:t>reconhe-ce</a:t>
                      </a:r>
                      <a:r>
                        <a:rPr lang="pt-BR" sz="2400" baseline="0" dirty="0" smtClean="0"/>
                        <a:t>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Novo </a:t>
                      </a:r>
                      <a:r>
                        <a:rPr lang="pt-BR" sz="2400" dirty="0" err="1" smtClean="0"/>
                        <a:t>Moi-sés</a:t>
                      </a:r>
                      <a:r>
                        <a:rPr lang="pt-BR" sz="2400" dirty="0" smtClean="0"/>
                        <a:t>. “Mestre da </a:t>
                      </a:r>
                      <a:r>
                        <a:rPr lang="pt-BR" sz="2400" dirty="0" err="1" smtClean="0"/>
                        <a:t>jus-tiça</a:t>
                      </a:r>
                      <a:r>
                        <a:rPr lang="pt-BR" sz="2400" dirty="0" smtClean="0"/>
                        <a:t>”. Plenitude da Lei. Presença permanente na </a:t>
                      </a:r>
                      <a:r>
                        <a:rPr lang="pt-BR" sz="2400" dirty="0" err="1" smtClean="0"/>
                        <a:t>comuni-dade</a:t>
                      </a:r>
                      <a:r>
                        <a:rPr lang="pt-BR" sz="2400" dirty="0" smtClean="0"/>
                        <a:t>. </a:t>
                      </a:r>
                      <a:r>
                        <a:rPr lang="pt-BR" sz="2400" baseline="0" dirty="0" smtClean="0"/>
                        <a:t> </a:t>
                      </a:r>
                      <a:r>
                        <a:rPr lang="pt-BR" sz="2400" baseline="0" dirty="0" err="1" smtClean="0"/>
                        <a:t>Ema-nuel</a:t>
                      </a:r>
                      <a:r>
                        <a:rPr lang="pt-BR" sz="2400" baseline="0" dirty="0" smtClean="0"/>
                        <a:t>, onde 2 ou 3, a mim, estarei </a:t>
                      </a:r>
                      <a:r>
                        <a:rPr lang="pt-BR" sz="2400" baseline="0" dirty="0" err="1" smtClean="0"/>
                        <a:t>con-vosco</a:t>
                      </a:r>
                      <a:r>
                        <a:rPr lang="pt-BR" sz="2400" baseline="0" dirty="0" smtClean="0"/>
                        <a:t>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Radical. Exigente. Amigo  dos pobres, das mulheres, dos </a:t>
                      </a:r>
                      <a:r>
                        <a:rPr lang="pt-BR" sz="2400" dirty="0" err="1" smtClean="0"/>
                        <a:t>pecado-res</a:t>
                      </a:r>
                      <a:r>
                        <a:rPr lang="pt-BR" sz="2400" dirty="0" smtClean="0"/>
                        <a:t>, dos samaritanos. ‘Senhor’.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/>
                        <a:t>Superior, do Alto, não é deste </a:t>
                      </a:r>
                      <a:r>
                        <a:rPr lang="pt-BR" sz="2400" dirty="0" err="1" smtClean="0"/>
                        <a:t>mun-do</a:t>
                      </a:r>
                      <a:r>
                        <a:rPr lang="pt-BR" sz="2400" dirty="0" smtClean="0"/>
                        <a:t>. De </a:t>
                      </a:r>
                      <a:r>
                        <a:rPr lang="pt-BR" sz="2400" dirty="0" err="1" smtClean="0"/>
                        <a:t>on-de</a:t>
                      </a:r>
                      <a:r>
                        <a:rPr lang="pt-BR" sz="2400" dirty="0" smtClean="0"/>
                        <a:t>? De Deus. É a Palavra preexistente. Filho do </a:t>
                      </a:r>
                      <a:r>
                        <a:rPr lang="pt-BR" sz="2400" dirty="0" err="1" smtClean="0"/>
                        <a:t>ho-mem</a:t>
                      </a:r>
                      <a:r>
                        <a:rPr lang="pt-BR" sz="2400" dirty="0" smtClean="0"/>
                        <a:t>, </a:t>
                      </a:r>
                      <a:r>
                        <a:rPr lang="pt-BR" sz="2400" dirty="0" err="1" smtClean="0"/>
                        <a:t>Se-nhor</a:t>
                      </a:r>
                      <a:r>
                        <a:rPr lang="pt-BR" sz="2400" dirty="0" smtClean="0"/>
                        <a:t>, Filho de Deus, Deus.</a:t>
                      </a:r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pt-BR" b="1" dirty="0" smtClean="0"/>
              <a:t>MARCOS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4400" b="1" dirty="0" smtClean="0"/>
              <a:t>Estilo </a:t>
            </a:r>
            <a:r>
              <a:rPr lang="pt-BR" sz="4400" dirty="0" smtClean="0"/>
              <a:t> Poeta  -  Polêmico</a:t>
            </a:r>
          </a:p>
          <a:p>
            <a:pPr>
              <a:buNone/>
            </a:pPr>
            <a:r>
              <a:rPr lang="pt-BR" sz="4400" b="1" dirty="0" smtClean="0"/>
              <a:t>Comunidade</a:t>
            </a:r>
            <a:r>
              <a:rPr lang="pt-BR" sz="4400" dirty="0" smtClean="0"/>
              <a:t>   </a:t>
            </a:r>
            <a:r>
              <a:rPr lang="pt-BR" sz="4400" dirty="0" err="1" smtClean="0"/>
              <a:t>galileus</a:t>
            </a:r>
            <a:r>
              <a:rPr lang="pt-BR" sz="4400" dirty="0" smtClean="0"/>
              <a:t>, perto dos revolucionários</a:t>
            </a:r>
          </a:p>
          <a:p>
            <a:pPr>
              <a:buNone/>
            </a:pPr>
            <a:r>
              <a:rPr lang="pt-BR" sz="4400" b="1" dirty="0" smtClean="0"/>
              <a:t>Trajeto</a:t>
            </a:r>
            <a:r>
              <a:rPr lang="pt-BR" sz="4400" dirty="0" smtClean="0"/>
              <a:t>   Galiléia – Caminho  -  Jerusalém</a:t>
            </a:r>
          </a:p>
          <a:p>
            <a:pPr>
              <a:buNone/>
            </a:pPr>
            <a:r>
              <a:rPr lang="pt-BR" sz="4400" b="1" dirty="0" smtClean="0"/>
              <a:t>Conflitos</a:t>
            </a:r>
            <a:r>
              <a:rPr lang="pt-BR" sz="4400" dirty="0" smtClean="0"/>
              <a:t>   c/ revolucionários e c/ poder na Igreja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pt-BR" sz="4400" dirty="0" smtClean="0"/>
              <a:t>Um certo dia, à beira mar,/ apareceu um jovem galileu./ Ninguém podia imaginar/ que alguém pudesse amar do jeito que ele amava./  Seu jeito simples de conversar/ tocava o coração/ de quem o escutava./ </a:t>
            </a:r>
          </a:p>
          <a:p>
            <a:pPr lvl="0">
              <a:buNone/>
            </a:pPr>
            <a:r>
              <a:rPr lang="pt-BR" sz="4400" dirty="0" smtClean="0"/>
              <a:t> E o seu nome era Jesus de Nazaré,/ sua fama se espalhou e todos vinham ver/ o fenômeno do jovem pregador/ que tinha tanto amor.</a:t>
            </a:r>
          </a:p>
          <a:p>
            <a:pPr lvl="0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pt-BR" b="1" dirty="0" smtClean="0"/>
              <a:t>MATEUS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4400" b="1" dirty="0" smtClean="0"/>
              <a:t>Estilo  </a:t>
            </a:r>
            <a:r>
              <a:rPr lang="pt-BR" sz="4400" dirty="0" smtClean="0"/>
              <a:t> Catequista – Proselitista</a:t>
            </a:r>
          </a:p>
          <a:p>
            <a:pPr>
              <a:buNone/>
            </a:pPr>
            <a:r>
              <a:rPr lang="pt-BR" sz="4400" b="1" dirty="0" smtClean="0"/>
              <a:t>Comunidade  </a:t>
            </a:r>
            <a:r>
              <a:rPr lang="pt-BR" sz="4400" dirty="0" smtClean="0"/>
              <a:t>Judeus, competindo com os fariseus</a:t>
            </a:r>
          </a:p>
          <a:p>
            <a:pPr>
              <a:buNone/>
            </a:pPr>
            <a:r>
              <a:rPr lang="pt-BR" sz="4400" b="1" dirty="0" smtClean="0"/>
              <a:t>Trajeto </a:t>
            </a:r>
            <a:r>
              <a:rPr lang="pt-BR" sz="4400" dirty="0" smtClean="0"/>
              <a:t> Infância – Galiléia – Caminho – Jerusalém</a:t>
            </a:r>
          </a:p>
          <a:p>
            <a:pPr>
              <a:buNone/>
            </a:pPr>
            <a:r>
              <a:rPr lang="pt-BR" sz="4400" b="1" dirty="0" smtClean="0"/>
              <a:t>Conflitos</a:t>
            </a:r>
            <a:r>
              <a:rPr lang="pt-BR" sz="4400" dirty="0" smtClean="0"/>
              <a:t>   com fariseus que queriam dominar o judaísmo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BR" b="1" dirty="0" smtClean="0"/>
              <a:t>LUCAS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4400" b="1" dirty="0" smtClean="0"/>
              <a:t>Estilo  </a:t>
            </a:r>
            <a:r>
              <a:rPr lang="pt-BR" sz="4400" dirty="0" smtClean="0"/>
              <a:t>Contador de histórias. Conciliador </a:t>
            </a:r>
          </a:p>
          <a:p>
            <a:pPr>
              <a:buNone/>
            </a:pPr>
            <a:r>
              <a:rPr lang="pt-BR" sz="4400" b="1" dirty="0" smtClean="0"/>
              <a:t>Comunidade  </a:t>
            </a:r>
            <a:r>
              <a:rPr lang="pt-BR" sz="4400" dirty="0" smtClean="0"/>
              <a:t>Gentios. Desconfiados. </a:t>
            </a:r>
          </a:p>
          <a:p>
            <a:pPr>
              <a:buNone/>
            </a:pPr>
            <a:r>
              <a:rPr lang="pt-BR" sz="4400" b="1" dirty="0" smtClean="0"/>
              <a:t>Trajeto  </a:t>
            </a:r>
            <a:r>
              <a:rPr lang="pt-BR" sz="4400" dirty="0" smtClean="0"/>
              <a:t>Infância – Galiléia – Caminho – Jerusalém</a:t>
            </a:r>
          </a:p>
          <a:p>
            <a:pPr>
              <a:buNone/>
            </a:pPr>
            <a:r>
              <a:rPr lang="pt-BR" sz="4400" b="1" dirty="0" smtClean="0"/>
              <a:t>Conflitos  </a:t>
            </a:r>
            <a:r>
              <a:rPr lang="pt-BR" sz="4400" dirty="0" smtClean="0"/>
              <a:t>c/ judeus que discriminavam</a:t>
            </a:r>
            <a:endParaRPr lang="pt-B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pt-BR" dirty="0" smtClean="0"/>
              <a:t>JOÃO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4000" b="1" dirty="0" smtClean="0"/>
              <a:t>Estilo  </a:t>
            </a:r>
            <a:r>
              <a:rPr lang="pt-BR" sz="4000" dirty="0" smtClean="0"/>
              <a:t>Poeta – Provocador</a:t>
            </a:r>
          </a:p>
          <a:p>
            <a:pPr>
              <a:buNone/>
            </a:pPr>
            <a:r>
              <a:rPr lang="pt-BR" sz="4000" b="1" dirty="0" smtClean="0"/>
              <a:t>Comunidade  </a:t>
            </a:r>
            <a:r>
              <a:rPr lang="pt-BR" sz="4000" dirty="0" smtClean="0"/>
              <a:t>Judeus expulsos, samaritanos, gentios</a:t>
            </a:r>
          </a:p>
          <a:p>
            <a:pPr>
              <a:buNone/>
            </a:pPr>
            <a:r>
              <a:rPr lang="pt-BR" sz="4000" b="1" dirty="0" smtClean="0"/>
              <a:t>Trajeto </a:t>
            </a:r>
            <a:r>
              <a:rPr lang="pt-BR" sz="4000" dirty="0" smtClean="0"/>
              <a:t> Sinais -  Glória/ em torno de seis festas judaicas</a:t>
            </a:r>
          </a:p>
          <a:p>
            <a:pPr>
              <a:buNone/>
            </a:pPr>
            <a:r>
              <a:rPr lang="pt-BR" sz="4000" b="1" dirty="0" smtClean="0"/>
              <a:t>Conflitos  </a:t>
            </a:r>
            <a:r>
              <a:rPr lang="pt-BR" sz="4000" dirty="0" smtClean="0"/>
              <a:t>c/ o mundo, os judeus, os batistas, os cristãos escondidos, os cristãos judeus e com as Igrejas apostólicas</a:t>
            </a:r>
            <a:endParaRPr lang="pt-B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525344"/>
          </a:xfrm>
        </p:spPr>
        <p:txBody>
          <a:bodyPr/>
          <a:lstStyle/>
          <a:p>
            <a:pPr algn="ctr">
              <a:buNone/>
            </a:pPr>
            <a:r>
              <a:rPr lang="pt-BR" sz="4400" dirty="0" smtClean="0"/>
              <a:t>O povo de Deus no deserto andava,/ mas à sua frente alguém caminhava.</a:t>
            </a:r>
          </a:p>
          <a:p>
            <a:pPr algn="ctr">
              <a:buNone/>
            </a:pPr>
            <a:r>
              <a:rPr lang="pt-BR" sz="4400" dirty="0" smtClean="0"/>
              <a:t>O povo de Deus era rico de nada,/ só tinha a esperança e o pó da estrada.</a:t>
            </a:r>
          </a:p>
          <a:p>
            <a:pPr algn="ctr">
              <a:buNone/>
            </a:pPr>
            <a:r>
              <a:rPr lang="pt-BR" sz="4400" dirty="0" smtClean="0"/>
              <a:t>Também sou teu povo, Senhor, e estou nesta estrada,/</a:t>
            </a:r>
          </a:p>
          <a:p>
            <a:pPr algn="ctr">
              <a:buNone/>
            </a:pPr>
            <a:r>
              <a:rPr lang="pt-BR" sz="4400" dirty="0" smtClean="0"/>
              <a:t>Somente a tua graça me basta e mais nada!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4400" dirty="0" smtClean="0"/>
              <a:t>O Povo de Deus também vacilava, às vezes custava a crer no amor.</a:t>
            </a:r>
          </a:p>
          <a:p>
            <a:pPr algn="ctr">
              <a:buNone/>
            </a:pPr>
            <a:r>
              <a:rPr lang="pt-BR" sz="4400" dirty="0" smtClean="0"/>
              <a:t>O Povo de Deus chorando rezava, pedia perdão e recomeçava.</a:t>
            </a:r>
          </a:p>
          <a:p>
            <a:pPr algn="ctr">
              <a:buNone/>
            </a:pPr>
            <a:r>
              <a:rPr lang="pt-BR" sz="4400" dirty="0" smtClean="0"/>
              <a:t>Também sou teu Povo, Senhor, e estou nesta estrada.</a:t>
            </a:r>
          </a:p>
          <a:p>
            <a:pPr algn="ctr">
              <a:buNone/>
            </a:pPr>
            <a:r>
              <a:rPr lang="pt-BR" sz="4400" dirty="0" smtClean="0"/>
              <a:t>Perdoa se, às vezes, não creio em mais nada!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pt-BR" b="1" dirty="0" smtClean="0"/>
              <a:t>TEXTOS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sz="3600" u="sng" dirty="0" smtClean="0"/>
              <a:t>A família de Jesus</a:t>
            </a:r>
          </a:p>
          <a:p>
            <a:pPr algn="ctr">
              <a:buNone/>
            </a:pPr>
            <a:r>
              <a:rPr lang="pt-BR" sz="3600" dirty="0" smtClean="0"/>
              <a:t>Mt 1,1-17             </a:t>
            </a:r>
            <a:r>
              <a:rPr lang="pt-BR" sz="3600" dirty="0" err="1" smtClean="0"/>
              <a:t>Lc</a:t>
            </a:r>
            <a:r>
              <a:rPr lang="pt-BR" sz="3600" dirty="0" smtClean="0"/>
              <a:t> 3,23-38</a:t>
            </a:r>
          </a:p>
          <a:p>
            <a:pPr algn="ctr">
              <a:buNone/>
            </a:pPr>
            <a:r>
              <a:rPr lang="pt-BR" sz="3600" dirty="0" smtClean="0"/>
              <a:t>Até onde vai a árvore genealógica de Jesus?</a:t>
            </a:r>
          </a:p>
          <a:p>
            <a:pPr algn="ctr">
              <a:buNone/>
            </a:pPr>
            <a:r>
              <a:rPr lang="pt-BR" sz="3600" dirty="0" smtClean="0"/>
              <a:t>Quem é o pai de José?</a:t>
            </a:r>
          </a:p>
          <a:p>
            <a:pPr algn="ctr">
              <a:buNone/>
            </a:pPr>
            <a:r>
              <a:rPr lang="pt-BR" sz="3600" u="sng" dirty="0" smtClean="0"/>
              <a:t>O início e os primeiros discípulos</a:t>
            </a:r>
          </a:p>
          <a:p>
            <a:pPr algn="ctr">
              <a:buNone/>
            </a:pPr>
            <a:r>
              <a:rPr lang="pt-BR" sz="3600" dirty="0" smtClean="0"/>
              <a:t>Mc 1, 16-20 | Mt 4,18-22 |Lc 5,1-11 |Jo 1,29-51</a:t>
            </a:r>
          </a:p>
          <a:p>
            <a:pPr algn="ctr">
              <a:buNone/>
            </a:pPr>
            <a:endParaRPr lang="pt-BR" sz="3600" u="sng" dirty="0" smtClean="0"/>
          </a:p>
          <a:p>
            <a:pPr algn="ctr">
              <a:buNone/>
            </a:pPr>
            <a:r>
              <a:rPr lang="pt-BR" sz="3600" u="sng" dirty="0" smtClean="0"/>
              <a:t>Sinagoga e Casa de Pedro</a:t>
            </a:r>
          </a:p>
          <a:p>
            <a:pPr algn="ctr">
              <a:buNone/>
            </a:pPr>
            <a:r>
              <a:rPr lang="pt-BR" sz="3600" dirty="0" smtClean="0"/>
              <a:t>Mc 1,21-39  |  Mt 4,23-15.8,14-15   |  Lc 4,31-44 </a:t>
            </a:r>
          </a:p>
          <a:p>
            <a:pPr algn="ctr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pt-BR" sz="3600" u="sng" dirty="0" smtClean="0"/>
              <a:t>O Milagre dos pães</a:t>
            </a:r>
          </a:p>
          <a:p>
            <a:pPr algn="ctr">
              <a:buNone/>
            </a:pPr>
            <a:r>
              <a:rPr lang="pt-BR" dirty="0" smtClean="0"/>
              <a:t>Mc 6,30-44   |  Mt 14,13-21   |  Lc 9,11-17  |  Jo 6,1-15   </a:t>
            </a:r>
          </a:p>
          <a:p>
            <a:pPr>
              <a:buNone/>
            </a:pPr>
            <a:r>
              <a:rPr lang="pt-BR" dirty="0" smtClean="0"/>
              <a:t>Mc 8,1-9             Mt15,32-38</a:t>
            </a:r>
          </a:p>
          <a:p>
            <a:pPr marL="514350" indent="-514350">
              <a:buAutoNum type="arabicPeriod"/>
            </a:pPr>
            <a:r>
              <a:rPr lang="pt-BR" dirty="0" smtClean="0"/>
              <a:t>Quando e onde foi?</a:t>
            </a:r>
          </a:p>
          <a:p>
            <a:pPr marL="514350" indent="-514350">
              <a:buAutoNum type="arabicPeriod"/>
            </a:pPr>
            <a:r>
              <a:rPr lang="pt-BR" dirty="0" smtClean="0"/>
              <a:t>Qual o sentimento de Jesus?</a:t>
            </a:r>
          </a:p>
          <a:p>
            <a:pPr marL="514350" indent="-514350">
              <a:buAutoNum type="arabicPeriod"/>
            </a:pPr>
            <a:r>
              <a:rPr lang="pt-BR" dirty="0" smtClean="0"/>
              <a:t>Quem deve alimentar a multidão?</a:t>
            </a:r>
          </a:p>
          <a:p>
            <a:pPr marL="514350" indent="-514350">
              <a:buAutoNum type="arabicPeriod"/>
            </a:pPr>
            <a:r>
              <a:rPr lang="pt-BR" dirty="0" smtClean="0"/>
              <a:t>Quanto têm de alimento (número)?</a:t>
            </a:r>
          </a:p>
          <a:p>
            <a:pPr marL="514350" indent="-514350">
              <a:buAutoNum type="arabicPeriod"/>
            </a:pPr>
            <a:r>
              <a:rPr lang="pt-BR" dirty="0" smtClean="0"/>
              <a:t>Como Jesus faz com o povo? E c/ os alimentos?</a:t>
            </a:r>
          </a:p>
          <a:p>
            <a:pPr marL="514350" indent="-514350">
              <a:buAutoNum type="arabicPeriod"/>
            </a:pPr>
            <a:r>
              <a:rPr lang="pt-BR" dirty="0" smtClean="0"/>
              <a:t>Quem distribui os alimentos?</a:t>
            </a:r>
          </a:p>
          <a:p>
            <a:pPr marL="514350" indent="-514350">
              <a:buAutoNum type="arabicPeriod"/>
            </a:pPr>
            <a:r>
              <a:rPr lang="pt-BR" dirty="0" smtClean="0"/>
              <a:t>De quantas pessoas era a multidão?</a:t>
            </a:r>
          </a:p>
          <a:p>
            <a:pPr marL="514350" indent="-514350">
              <a:buAutoNum type="arabicPeriod"/>
            </a:pPr>
            <a:r>
              <a:rPr lang="pt-BR" dirty="0" smtClean="0"/>
              <a:t>Quanto sobra?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pt-BR" b="1" dirty="0" smtClean="0"/>
              <a:t>A carne e o angu em Jo 6,1-15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>
              <a:buNone/>
            </a:pPr>
            <a:r>
              <a:rPr lang="pt-BR" b="1" dirty="0" smtClean="0"/>
              <a:t>O angu:</a:t>
            </a:r>
            <a:r>
              <a:rPr lang="pt-BR" dirty="0" smtClean="0"/>
              <a:t> Jesus em Jerusalém (c.5) atravessa o mar?</a:t>
            </a:r>
          </a:p>
          <a:p>
            <a:pPr>
              <a:buNone/>
            </a:pPr>
            <a:r>
              <a:rPr lang="pt-BR" dirty="0" smtClean="0"/>
              <a:t>E a multidão como atravessou?</a:t>
            </a:r>
          </a:p>
          <a:p>
            <a:pPr>
              <a:buNone/>
            </a:pPr>
            <a:r>
              <a:rPr lang="pt-BR" dirty="0" smtClean="0"/>
              <a:t>Sentou com os discípulos, p/ descansar?</a:t>
            </a:r>
          </a:p>
          <a:p>
            <a:pPr>
              <a:buNone/>
            </a:pPr>
            <a:r>
              <a:rPr lang="pt-BR" dirty="0" smtClean="0"/>
              <a:t>Na Páscoa não deviam ir p/ Jerusalém?</a:t>
            </a:r>
          </a:p>
          <a:p>
            <a:pPr>
              <a:buNone/>
            </a:pPr>
            <a:r>
              <a:rPr lang="pt-BR" dirty="0" smtClean="0"/>
              <a:t>P/ quê devem reclinar, não podem comer em pé?</a:t>
            </a:r>
          </a:p>
          <a:p>
            <a:pPr>
              <a:buNone/>
            </a:pPr>
            <a:r>
              <a:rPr lang="pt-BR" dirty="0" smtClean="0"/>
              <a:t>Jesus sozinho serve pão e peixe p/ cinco mil?</a:t>
            </a:r>
          </a:p>
          <a:p>
            <a:pPr>
              <a:buNone/>
            </a:pPr>
            <a:r>
              <a:rPr lang="pt-BR" dirty="0" smtClean="0"/>
              <a:t>Só havia homens, mulher e criança não havia? Quem tinha os 5 pães e dois peixes?</a:t>
            </a:r>
          </a:p>
          <a:p>
            <a:pPr>
              <a:buNone/>
            </a:pPr>
            <a:r>
              <a:rPr lang="pt-BR" dirty="0" smtClean="0"/>
              <a:t>Jesus já não estava na montanha com a multidão? Como é que ele fugiu sozinho para a montanha?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t-BR" b="1" dirty="0" smtClean="0"/>
              <a:t>A carne: </a:t>
            </a:r>
            <a:r>
              <a:rPr lang="pt-BR" dirty="0" smtClean="0"/>
              <a:t>Quem atravessou o mar seguido da multidão e, depois, da montanha, trouxe o ensinamento de Deus?</a:t>
            </a:r>
          </a:p>
          <a:p>
            <a:pPr>
              <a:buNone/>
            </a:pPr>
            <a:r>
              <a:rPr lang="pt-BR" dirty="0" smtClean="0"/>
              <a:t>Páscoa lembra a saída do Egito para a Terra Prometida.</a:t>
            </a:r>
          </a:p>
          <a:p>
            <a:pPr>
              <a:buNone/>
            </a:pPr>
            <a:r>
              <a:rPr lang="pt-BR" dirty="0" smtClean="0"/>
              <a:t>Não é comprando que se resolve o problema da fome.</a:t>
            </a:r>
          </a:p>
          <a:p>
            <a:pPr>
              <a:buNone/>
            </a:pPr>
            <a:r>
              <a:rPr lang="pt-BR" dirty="0" smtClean="0"/>
              <a:t>André lembra </a:t>
            </a:r>
            <a:r>
              <a:rPr lang="pt-BR" i="1" dirty="0" err="1" smtClean="0"/>
              <a:t>andrós</a:t>
            </a:r>
            <a:r>
              <a:rPr lang="pt-BR" i="1" dirty="0" smtClean="0"/>
              <a:t> </a:t>
            </a:r>
            <a:r>
              <a:rPr lang="pt-BR" dirty="0" smtClean="0"/>
              <a:t>homem adulto, senhor.</a:t>
            </a:r>
          </a:p>
          <a:p>
            <a:pPr>
              <a:buNone/>
            </a:pPr>
            <a:r>
              <a:rPr lang="pt-BR" dirty="0" smtClean="0"/>
              <a:t>Menino era sinônimo de servidor.</a:t>
            </a:r>
          </a:p>
          <a:p>
            <a:pPr>
              <a:buNone/>
            </a:pPr>
            <a:r>
              <a:rPr lang="pt-BR" dirty="0" smtClean="0"/>
              <a:t>Pão de cevada era o pão dos pobres. 7 = Tudo.</a:t>
            </a:r>
          </a:p>
          <a:p>
            <a:pPr>
              <a:buNone/>
            </a:pPr>
            <a:r>
              <a:rPr lang="pt-BR" dirty="0" smtClean="0"/>
              <a:t>Quem come em pé é escravo.</a:t>
            </a:r>
          </a:p>
          <a:p>
            <a:pPr>
              <a:buNone/>
            </a:pPr>
            <a:r>
              <a:rPr lang="pt-BR" dirty="0" smtClean="0"/>
              <a:t>Agora são todos senhores, sem mulher nem criança.</a:t>
            </a:r>
          </a:p>
          <a:p>
            <a:pPr>
              <a:buNone/>
            </a:pPr>
            <a:r>
              <a:rPr lang="pt-BR" dirty="0" smtClean="0"/>
              <a:t>1ª montanha lembra o Sinai, a 2ª, o encontro com Deus.</a:t>
            </a:r>
          </a:p>
          <a:p>
            <a:pPr>
              <a:buNone/>
            </a:pPr>
            <a:r>
              <a:rPr lang="pt-BR" dirty="0" smtClean="0"/>
              <a:t>Jesus é o maná, ele é o alimento da multidão.</a:t>
            </a:r>
          </a:p>
          <a:p>
            <a:pPr>
              <a:buNone/>
            </a:pPr>
            <a:r>
              <a:rPr lang="pt-BR" dirty="0" smtClean="0"/>
              <a:t>Repartindo tudo. sobra. 12 cestos lembram as 12 tribos.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315416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pt-BR" sz="4800" dirty="0" smtClean="0"/>
              <a:t>Naquelas praias, naquele mar,/ naquele rio, em casa de </a:t>
            </a:r>
            <a:r>
              <a:rPr lang="pt-BR" sz="4800" dirty="0" err="1" smtClean="0"/>
              <a:t>Zaqueu</a:t>
            </a:r>
            <a:r>
              <a:rPr lang="pt-BR" sz="4800" dirty="0" smtClean="0"/>
              <a:t>,/  naquela estrada, naquele sol/ e o povo a escutar histórias tão bonitas./  Seu jeito amigo de se expressar/ enchia o coração de paz tão infinita</a:t>
            </a:r>
            <a:r>
              <a:rPr lang="pt-BR" sz="4800" dirty="0" smtClean="0"/>
              <a:t>.</a:t>
            </a:r>
          </a:p>
          <a:p>
            <a:pPr>
              <a:buNone/>
            </a:pPr>
            <a:r>
              <a:rPr lang="pt-BR" sz="4800" dirty="0" smtClean="0"/>
              <a:t>E o seu nome era Jesus de Nazaré,/ sua fama se espalhou e todos vinham ver/ o fenômeno do jovem pregador/ que tinha tanto amor.</a:t>
            </a:r>
          </a:p>
          <a:p>
            <a:pPr lvl="0">
              <a:buNone/>
            </a:pPr>
            <a:endParaRPr lang="pt-BR" sz="4800" dirty="0" smtClean="0"/>
          </a:p>
          <a:p>
            <a:pPr lvl="0">
              <a:buNone/>
            </a:pPr>
            <a:endParaRPr lang="pt-BR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BR" sz="4800" dirty="0" smtClean="0"/>
              <a:t>Em plena rua, naquele chão,/ naquele poço e em casa de Simão,/ naquela relva ao entardecer/ o povo viu nascer a paz de uma esperança./  Seu jeito puro de perdoar/ fazia o coração voltar a ser criança</a:t>
            </a:r>
            <a:r>
              <a:rPr lang="pt-BR" sz="4800" dirty="0" smtClean="0"/>
              <a:t>.</a:t>
            </a:r>
          </a:p>
          <a:p>
            <a:pPr lvl="0">
              <a:buNone/>
            </a:pPr>
            <a:r>
              <a:rPr lang="pt-BR" sz="4800" dirty="0" smtClean="0"/>
              <a:t>E o seu nome era Jesus de Nazaré,/ sua fama se espalhou e todos vinham ver/ o fenômeno do jovem pregador/ que tinha tanto amor.</a:t>
            </a:r>
          </a:p>
          <a:p>
            <a:pPr>
              <a:buNone/>
            </a:pPr>
            <a:endParaRPr lang="pt-B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sz="4400" dirty="0" smtClean="0"/>
              <a:t>Um certo dia ao tribunal/ alguém levou o jovem galileu./  Ninguém sabia qual foi o mal/ e o crime que ele fez/ quais foram seus pecados./  Seu jeito honesto de denunciar/ mexeu na posição/ de alguns </a:t>
            </a:r>
            <a:r>
              <a:rPr lang="pt-BR" sz="4400" dirty="0" smtClean="0"/>
              <a:t>privilegiados.</a:t>
            </a:r>
          </a:p>
          <a:p>
            <a:pPr algn="ctr">
              <a:buNone/>
            </a:pPr>
            <a:r>
              <a:rPr lang="pt-BR" sz="4400" dirty="0" smtClean="0"/>
              <a:t>E </a:t>
            </a:r>
            <a:r>
              <a:rPr lang="pt-BR" sz="4400" dirty="0" smtClean="0"/>
              <a:t>mataram a Jesus de Nazaré/ e no meio de ladrões puseram sua cruz./ Mas o mundo ainda tem medo de Jesus/ que tinha tanto amor.</a:t>
            </a:r>
            <a:endParaRPr lang="pt-B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INVOCAÇÃO AO PARÁCLITO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Autofit/>
          </a:bodyPr>
          <a:lstStyle/>
          <a:p>
            <a:pPr algn="ctr" hangingPunct="0">
              <a:buNone/>
            </a:pPr>
            <a:r>
              <a:rPr lang="pt-BR" sz="4400" dirty="0" smtClean="0"/>
              <a:t>Vinde, Espírito Paráclito, ensinar-nos</a:t>
            </a:r>
          </a:p>
          <a:p>
            <a:pPr algn="ctr" hangingPunct="0">
              <a:buNone/>
            </a:pPr>
            <a:r>
              <a:rPr lang="pt-BR" sz="4400" dirty="0" smtClean="0"/>
              <a:t>o que hoje significa</a:t>
            </a:r>
          </a:p>
          <a:p>
            <a:pPr algn="ctr" hangingPunct="0">
              <a:buNone/>
            </a:pPr>
            <a:r>
              <a:rPr lang="pt-BR" sz="4400" dirty="0" smtClean="0"/>
              <a:t>a pessoa de Jesus com o seu ensinamento;</a:t>
            </a:r>
          </a:p>
          <a:p>
            <a:pPr algn="ctr" hangingPunct="0">
              <a:buNone/>
            </a:pPr>
            <a:r>
              <a:rPr lang="pt-BR" sz="4400" dirty="0" smtClean="0"/>
              <a:t> como aquele que é o verdadeiro Templo de Deus</a:t>
            </a:r>
          </a:p>
          <a:p>
            <a:pPr algn="ctr" hangingPunct="0">
              <a:buNone/>
            </a:pPr>
            <a:r>
              <a:rPr lang="pt-BR" sz="4400" dirty="0" smtClean="0"/>
              <a:t>reage com indignação ao abuso do antigo templo;</a:t>
            </a:r>
          </a:p>
          <a:p>
            <a:pPr hangingPunct="0">
              <a:buNone/>
            </a:pPr>
            <a:endParaRPr lang="pt-BR" sz="4000" dirty="0" smtClean="0"/>
          </a:p>
          <a:p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/>
          <a:lstStyle/>
          <a:p>
            <a:pPr algn="ctr" hangingPunct="0">
              <a:buNone/>
            </a:pPr>
            <a:r>
              <a:rPr lang="pt-BR" sz="4800" dirty="0" smtClean="0"/>
              <a:t>como um judeu marginal é atração, ameaça e incógnita</a:t>
            </a:r>
          </a:p>
          <a:p>
            <a:pPr algn="ctr" hangingPunct="0">
              <a:buNone/>
            </a:pPr>
            <a:r>
              <a:rPr lang="pt-BR" sz="4800" dirty="0" smtClean="0"/>
              <a:t>para o Mestre de Israel;</a:t>
            </a:r>
          </a:p>
          <a:p>
            <a:pPr algn="ctr" hangingPunct="0">
              <a:buNone/>
            </a:pPr>
            <a:r>
              <a:rPr lang="pt-BR" sz="4800" dirty="0" smtClean="0"/>
              <a:t>como um judeu que possui a verdadeira água</a:t>
            </a:r>
          </a:p>
          <a:p>
            <a:pPr algn="ctr" hangingPunct="0">
              <a:buNone/>
            </a:pPr>
            <a:r>
              <a:rPr lang="pt-BR" sz="4800" dirty="0" smtClean="0"/>
              <a:t>pede de beber a uma mulher samaritana;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</p:spPr>
        <p:txBody>
          <a:bodyPr/>
          <a:lstStyle/>
          <a:p>
            <a:pPr algn="ctr" hangingPunct="0">
              <a:buNone/>
            </a:pPr>
            <a:r>
              <a:rPr lang="pt-BR" sz="4400" dirty="0" smtClean="0"/>
              <a:t>como, novo Moisés, não dá </a:t>
            </a:r>
          </a:p>
          <a:p>
            <a:pPr algn="ctr" hangingPunct="0">
              <a:buNone/>
            </a:pPr>
            <a:r>
              <a:rPr lang="pt-BR" sz="4400" dirty="0" smtClean="0"/>
              <a:t>uma nova lei nem um novo maná,</a:t>
            </a:r>
          </a:p>
          <a:p>
            <a:pPr algn="ctr" hangingPunct="0">
              <a:buNone/>
            </a:pPr>
            <a:r>
              <a:rPr lang="pt-BR" sz="4400" dirty="0" smtClean="0"/>
              <a:t>mas torna-se ele, na doação da própria vida,</a:t>
            </a:r>
          </a:p>
          <a:p>
            <a:pPr algn="ctr" hangingPunct="0">
              <a:buNone/>
            </a:pPr>
            <a:r>
              <a:rPr lang="pt-BR" sz="4400" dirty="0" smtClean="0"/>
              <a:t>a verdadeira Lei e o verdadeiro Pão;</a:t>
            </a:r>
          </a:p>
          <a:p>
            <a:pPr algn="ctr" hangingPunct="0">
              <a:buNone/>
            </a:pPr>
            <a:r>
              <a:rPr lang="pt-BR" sz="4400" dirty="0" smtClean="0"/>
              <a:t>como, iluminando os olhos aos cegos, </a:t>
            </a:r>
          </a:p>
          <a:p>
            <a:pPr algn="ctr" hangingPunct="0">
              <a:buNone/>
            </a:pPr>
            <a:r>
              <a:rPr lang="pt-BR" sz="4400" dirty="0" smtClean="0"/>
              <a:t>faz tornarem-se cegos os donos da verdade;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 hangingPunct="0">
              <a:buNone/>
            </a:pPr>
            <a:r>
              <a:rPr lang="pt-BR" sz="4400" dirty="0" smtClean="0"/>
              <a:t>como é tão divino a ponto de se tornar homem</a:t>
            </a:r>
          </a:p>
          <a:p>
            <a:pPr algn="ctr" hangingPunct="0">
              <a:buNone/>
            </a:pPr>
            <a:r>
              <a:rPr lang="pt-BR" sz="4400" dirty="0" smtClean="0"/>
              <a:t>e é tão humano a ponto de se mostrar divino;</a:t>
            </a:r>
          </a:p>
          <a:p>
            <a:pPr algn="ctr" hangingPunct="0">
              <a:buNone/>
            </a:pPr>
            <a:r>
              <a:rPr lang="pt-BR" sz="4400" dirty="0" smtClean="0"/>
              <a:t>como o que decide a sua morte é o fato de comunicar vida;</a:t>
            </a:r>
          </a:p>
          <a:p>
            <a:pPr algn="ctr" hangingPunct="0">
              <a:buNone/>
            </a:pPr>
            <a:r>
              <a:rPr lang="pt-BR" sz="4400" dirty="0" smtClean="0"/>
              <a:t>como verdadeiro discípulo é aquele que se deixa amar</a:t>
            </a:r>
          </a:p>
          <a:p>
            <a:pPr algn="ctr" hangingPunct="0">
              <a:buNone/>
            </a:pPr>
            <a:r>
              <a:rPr lang="pt-BR" sz="4400" dirty="0" smtClean="0"/>
              <a:t>não o que promete dar a vida por ele;</a:t>
            </a:r>
          </a:p>
          <a:p>
            <a:pPr>
              <a:buNone/>
            </a:pP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1770</Words>
  <Application>Microsoft Office PowerPoint</Application>
  <PresentationFormat>Apresentação na tela (4:3)</PresentationFormat>
  <Paragraphs>205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29" baseType="lpstr">
      <vt:lpstr>Tema do Office</vt:lpstr>
      <vt:lpstr>OS  E V A N G E L H O S</vt:lpstr>
      <vt:lpstr>Slide 2</vt:lpstr>
      <vt:lpstr>Slide 3</vt:lpstr>
      <vt:lpstr>Slide 4</vt:lpstr>
      <vt:lpstr>Slide 5</vt:lpstr>
      <vt:lpstr>INVOCAÇÃO AO PARÁCLITO </vt:lpstr>
      <vt:lpstr>Slide 7</vt:lpstr>
      <vt:lpstr>Slide 8</vt:lpstr>
      <vt:lpstr>Slide 9</vt:lpstr>
      <vt:lpstr>Slide 10</vt:lpstr>
      <vt:lpstr>Slide 11</vt:lpstr>
      <vt:lpstr>MOVIMENTOS RELIGIOSOS NO TEMPO DE JESUS</vt:lpstr>
      <vt:lpstr>DATAS DO NOVO TESTAMENTO</vt:lpstr>
      <vt:lpstr>Como foram escritos os Evangelhos </vt:lpstr>
      <vt:lpstr>COMPARANDO OS EVANGELHOS</vt:lpstr>
      <vt:lpstr>COMPARANDO OS EVANGELHOS</vt:lpstr>
      <vt:lpstr>COMPARANDO OS EVANGELHOS</vt:lpstr>
      <vt:lpstr>COMPARANDO OS EVANGELHOS</vt:lpstr>
      <vt:lpstr>MARCOS</vt:lpstr>
      <vt:lpstr>MATEUS</vt:lpstr>
      <vt:lpstr>LUCAS</vt:lpstr>
      <vt:lpstr>JOÃO</vt:lpstr>
      <vt:lpstr>Slide 23</vt:lpstr>
      <vt:lpstr>Slide 24</vt:lpstr>
      <vt:lpstr>TEXTOS</vt:lpstr>
      <vt:lpstr>Slide 26</vt:lpstr>
      <vt:lpstr>A carne e o angu em Jo 6,1-15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 EVANGELHOS</dc:title>
  <dc:creator>José</dc:creator>
  <cp:lastModifiedBy>José</cp:lastModifiedBy>
  <cp:revision>187</cp:revision>
  <dcterms:created xsi:type="dcterms:W3CDTF">2011-04-19T20:39:08Z</dcterms:created>
  <dcterms:modified xsi:type="dcterms:W3CDTF">2012-05-09T20:07:16Z</dcterms:modified>
</cp:coreProperties>
</file>